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3"/>
  </p:notesMasterIdLst>
  <p:handoutMasterIdLst>
    <p:handoutMasterId r:id="rId74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325" r:id="rId38"/>
    <p:sldId id="270" r:id="rId39"/>
    <p:sldId id="271" r:id="rId40"/>
    <p:sldId id="272" r:id="rId41"/>
    <p:sldId id="274" r:id="rId42"/>
    <p:sldId id="279" r:id="rId43"/>
    <p:sldId id="280" r:id="rId44"/>
    <p:sldId id="275" r:id="rId45"/>
    <p:sldId id="326" r:id="rId46"/>
    <p:sldId id="327" r:id="rId47"/>
    <p:sldId id="328" r:id="rId48"/>
    <p:sldId id="276" r:id="rId49"/>
    <p:sldId id="329" r:id="rId50"/>
    <p:sldId id="277" r:id="rId51"/>
    <p:sldId id="306" r:id="rId52"/>
    <p:sldId id="307" r:id="rId53"/>
    <p:sldId id="259" r:id="rId54"/>
    <p:sldId id="301" r:id="rId55"/>
    <p:sldId id="309" r:id="rId56"/>
    <p:sldId id="308" r:id="rId57"/>
    <p:sldId id="313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15" r:id="rId66"/>
    <p:sldId id="323" r:id="rId67"/>
    <p:sldId id="310" r:id="rId68"/>
    <p:sldId id="324" r:id="rId69"/>
    <p:sldId id="311" r:id="rId70"/>
    <p:sldId id="312" r:id="rId71"/>
    <p:sldId id="261" r:id="rId7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1"/>
            <p14:sldId id="309"/>
            <p14:sldId id="308"/>
            <p14:sldId id="313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1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notesMaster" Target="notesMasters/notesMaster1.xml"/><Relationship Id="rId74" Type="http://schemas.openxmlformats.org/officeDocument/2006/relationships/handoutMaster" Target="handoutMasters/handoutMaster1.xml"/><Relationship Id="rId75" Type="http://schemas.openxmlformats.org/officeDocument/2006/relationships/printerSettings" Target="printerSettings/printerSettings1.bin"/><Relationship Id="rId76" Type="http://schemas.openxmlformats.org/officeDocument/2006/relationships/presProps" Target="presProps.xml"/><Relationship Id="rId77" Type="http://schemas.openxmlformats.org/officeDocument/2006/relationships/viewProps" Target="viewProps.xml"/><Relationship Id="rId78" Type="http://schemas.openxmlformats.org/officeDocument/2006/relationships/theme" Target="theme/theme1.xml"/><Relationship Id="rId79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5/30/13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5/30/13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30,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30,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30,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30,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</a:t>
            </a:r>
            <a:r>
              <a:rPr lang="en-US" dirty="0" smtClean="0"/>
              <a:t>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218182" y="2535200"/>
            <a:ext cx="6707636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</a:t>
            </a:r>
            <a:r>
              <a:rPr lang="en-US" dirty="0" smtClean="0"/>
              <a:t>with Dual </a:t>
            </a:r>
            <a:r>
              <a:rPr lang="en-US" dirty="0" smtClean="0"/>
              <a:t>Core ARM </a:t>
            </a:r>
            <a:r>
              <a:rPr lang="en-US" dirty="0" smtClean="0"/>
              <a:t>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</a:t>
            </a:r>
            <a:r>
              <a:rPr lang="en-US" dirty="0" smtClean="0"/>
              <a:t>is</a:t>
            </a:r>
          </a:p>
          <a:p>
            <a:pPr lvl="1"/>
            <a:r>
              <a:rPr lang="en-US" dirty="0" smtClean="0"/>
              <a:t>simple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Why do we want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simple!</a:t>
            </a:r>
          </a:p>
          <a:p>
            <a:r>
              <a:rPr lang="en-US" dirty="0" smtClean="0"/>
              <a:t>It has built-in concurrency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14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</a:t>
            </a:r>
            <a:r>
              <a:rPr lang="en-US" dirty="0" smtClean="0">
                <a:cs typeface="HelveticaNeueLT Com 45 Lt"/>
              </a:rPr>
              <a:t>using Java </a:t>
            </a:r>
            <a:r>
              <a:rPr lang="en-US" dirty="0" smtClean="0">
                <a:cs typeface="HelveticaNeueLT Com 45 Lt"/>
              </a:rPr>
              <a:t>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 smtClean="0"/>
              <a:t>60 FPS, </a:t>
            </a:r>
            <a:r>
              <a:rPr lang="en-US" dirty="0" smtClean="0"/>
              <a:t>752x480px</a:t>
            </a:r>
            <a:r>
              <a:rPr lang="en-US" dirty="0" smtClean="0"/>
              <a:t>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Pixel </a:t>
            </a:r>
            <a:r>
              <a:rPr lang="en-US" dirty="0"/>
              <a:t>Clock: </a:t>
            </a:r>
            <a:r>
              <a:rPr lang="en-US" dirty="0" smtClean="0"/>
              <a:t>21.66MHz</a:t>
            </a:r>
          </a:p>
          <a:p>
            <a:r>
              <a:rPr lang="en-US" dirty="0" smtClean="0"/>
              <a:t>Implemented </a:t>
            </a:r>
            <a:r>
              <a:rPr lang="en-US" dirty="0" smtClean="0"/>
              <a:t>using C and </a:t>
            </a:r>
            <a:r>
              <a:rPr lang="en-US" dirty="0" smtClean="0"/>
              <a:t>RTL </a:t>
            </a:r>
            <a:r>
              <a:rPr lang="en-US" dirty="0" smtClean="0"/>
              <a:t>models</a:t>
            </a:r>
            <a:r>
              <a:rPr lang="en-US" dirty="0" smtClean="0"/>
              <a:t>, </a:t>
            </a:r>
            <a:r>
              <a:rPr lang="en-US" dirty="0" smtClean="0"/>
              <a:t>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Outro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Things discussed</a:t>
            </a:r>
          </a:p>
          <a:p>
            <a:r>
              <a:rPr lang="en-US" dirty="0" smtClean="0"/>
              <a:t>Summary of 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</a:t>
            </a:r>
            <a:r>
              <a:rPr lang="en-US" dirty="0" smtClean="0"/>
              <a:t>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</a:t>
            </a:r>
            <a:r>
              <a:rPr lang="en-US" dirty="0" smtClean="0"/>
              <a:t>throughput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2884</TotalTime>
  <Words>1311</Words>
  <Application>Microsoft Macintosh PowerPoint</Application>
  <PresentationFormat>On-screen Show (4:3)</PresentationFormat>
  <Paragraphs>340</Paragraphs>
  <Slides>71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2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</vt:lpstr>
      <vt:lpstr>Language Specification Who’s keeping it simple?</vt:lpstr>
      <vt:lpstr>Language Specification Who’s keeping it simple?</vt:lpstr>
      <vt:lpstr>Google Go Why do we want it?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Add Outro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215</cp:revision>
  <cp:lastPrinted>2013-05-28T09:30:00Z</cp:lastPrinted>
  <dcterms:created xsi:type="dcterms:W3CDTF">2013-05-22T13:33:12Z</dcterms:created>
  <dcterms:modified xsi:type="dcterms:W3CDTF">2013-05-30T15:25:07Z</dcterms:modified>
</cp:coreProperties>
</file>